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rels" ContentType="application/vnd.openxmlformats-package.relationships+xml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howGuides="1">
      <p:cViewPr>
        <p:scale>
          <a:sx n="150" d="100"/>
          <a:sy n="150" d="100"/>
        </p:scale>
        <p:origin x="-1152" y="160"/>
      </p:cViewPr>
      <p:guideLst>
        <p:guide orient="horz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9" d="100"/>
          <a:sy n="99" d="100"/>
        </p:scale>
        <p:origin x="-3492" y="-96"/>
      </p:cViewPr>
      <p:guideLst>
        <p:guide orient="horz"/>
        <p:guide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64656" y="4343400"/>
            <a:ext cx="45431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buntu" panose="020B0504030602030204" pitchFamily="34" charset="0"/>
              </a:defRPr>
            </a:lvl1pPr>
          </a:lstStyle>
          <a:p>
            <a:fld id="{424EE916-4113-4B85-A8FC-54BA9693D51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0498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8038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58948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83127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12399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458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923" y="5627340"/>
            <a:ext cx="5050189" cy="38747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923" y="6034658"/>
            <a:ext cx="5050189" cy="399628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940151" y="6092825"/>
            <a:ext cx="1696203" cy="504825"/>
          </a:xfrm>
        </p:spPr>
        <p:txBody>
          <a:bodyPr/>
          <a:lstStyle>
            <a:lvl1pPr marL="0" indent="0" algn="r">
              <a:buNone/>
              <a:defRPr sz="1600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33279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923" y="979139"/>
            <a:ext cx="8074327" cy="2797731"/>
          </a:xfrm>
        </p:spPr>
        <p:txBody>
          <a:bodyPr anchor="t" anchorCtr="0"/>
          <a:lstStyle>
            <a:lvl1pPr algn="l">
              <a:lnSpc>
                <a:spcPts val="6100"/>
              </a:lnSpc>
              <a:defRPr sz="59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923" y="4234433"/>
            <a:ext cx="4057952" cy="1152576"/>
          </a:xfrm>
        </p:spPr>
        <p:txBody>
          <a:bodyPr/>
          <a:lstStyle>
            <a:lvl1pPr marL="0" indent="0" algn="l">
              <a:lnSpc>
                <a:spcPts val="3300"/>
              </a:lnSpc>
              <a:buNone/>
              <a:defRPr sz="3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Slide Number Placeholder 3"/>
          <p:cNvSpPr txBox="1">
            <a:spLocks/>
          </p:cNvSpPr>
          <p:nvPr userDrawn="1"/>
        </p:nvSpPr>
        <p:spPr bwMode="auto">
          <a:xfrm>
            <a:off x="550333" y="6467474"/>
            <a:ext cx="303106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fld id="{F4B88F72-1EA4-FE40-A5CA-BD0111E6622B}" type="slidenum">
              <a:rPr lang="en-US" sz="900" smtClean="0"/>
              <a:pPr/>
              <a:t>‹#›</a:t>
            </a:fld>
            <a:r>
              <a:rPr lang="en-US" sz="900" dirty="0" smtClean="0">
                <a:solidFill>
                  <a:srgbClr val="2E3333"/>
                </a:solidFill>
              </a:rPr>
              <a:t> | </a:t>
            </a:r>
            <a:r>
              <a:rPr lang="en-US" sz="900" b="1" dirty="0" smtClean="0">
                <a:solidFill>
                  <a:srgbClr val="2E3333"/>
                </a:solidFill>
              </a:rPr>
              <a:t>Law Enforcement Torch Run</a:t>
            </a:r>
            <a:r>
              <a:rPr lang="en-US" sz="900" b="1" baseline="30000" dirty="0" smtClean="0">
                <a:solidFill>
                  <a:srgbClr val="2E3333"/>
                </a:solidFill>
              </a:rPr>
              <a:t>®</a:t>
            </a:r>
            <a:r>
              <a:rPr lang="en-US" sz="900" b="1" dirty="0" smtClean="0">
                <a:solidFill>
                  <a:srgbClr val="2E3333"/>
                </a:solidFill>
              </a:rPr>
              <a:t> </a:t>
            </a:r>
            <a:r>
              <a:rPr lang="en-US" sz="900" dirty="0" smtClean="0">
                <a:solidFill>
                  <a:srgbClr val="2E3333"/>
                </a:solidFill>
              </a:rPr>
              <a:t>for Special Olympics</a:t>
            </a:r>
            <a:endParaRPr lang="en-US" sz="900" dirty="0">
              <a:solidFill>
                <a:srgbClr val="2E3333"/>
              </a:solidFill>
              <a:cs typeface="Ubuntu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3212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Standar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1134"/>
              </a:spcBef>
              <a:defRPr/>
            </a:lvl2pPr>
            <a:lvl3pPr>
              <a:spcBef>
                <a:spcPts val="850"/>
              </a:spcBef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108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ts val="9000"/>
              </a:lnSpc>
              <a:spcBef>
                <a:spcPts val="0"/>
              </a:spcBef>
              <a:buNone/>
              <a:defRPr sz="8000" spc="-200" baseline="0"/>
            </a:lvl1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4141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58416" y="258416"/>
            <a:ext cx="8547654" cy="6321771"/>
          </a:xfrm>
          <a:solidFill>
            <a:schemeClr val="accent6"/>
          </a:solidFill>
        </p:spPr>
        <p:txBody>
          <a:bodyPr tIns="201600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 smtClean="0"/>
              <a:t>Insert image</a:t>
            </a:r>
            <a:endParaRPr lang="en-GB" dirty="0"/>
          </a:p>
        </p:txBody>
      </p:sp>
      <p:sp>
        <p:nvSpPr>
          <p:cNvPr id="6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39750" y="6121400"/>
            <a:ext cx="460375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bg1"/>
                </a:solidFill>
                <a:latin typeface="+mn-lt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fld id="{F4B88F72-1EA4-FE40-A5CA-BD0111E6622B}" type="slidenum">
              <a:rPr lang="en-US" smtClean="0"/>
              <a:pPr/>
              <a:t>‹#›</a:t>
            </a:fld>
            <a:endParaRPr lang="en-US" dirty="0">
              <a:cs typeface="Ubuntu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57743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DBE135E-2566-4748-853C-8A3B78F0FB0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53440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8064500" cy="9221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1700808"/>
            <a:ext cx="8064500" cy="44253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</a:t>
            </a:r>
            <a:r>
              <a:rPr lang="en-US" dirty="0" smtClean="0"/>
              <a:t>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544513" y="1295400"/>
            <a:ext cx="7912100" cy="1588"/>
          </a:xfrm>
          <a:prstGeom prst="line">
            <a:avLst/>
          </a:prstGeom>
          <a:blipFill dpi="0" rotWithShape="0">
            <a:blip r:embed="rId9"/>
            <a:srcRect/>
            <a:tile tx="0" ty="0" sx="100000" sy="100000" flip="none" algn="tl"/>
          </a:blipFill>
          <a:ln w="25400" cap="flat" cmpd="sng" algn="ctr">
            <a:solidFill>
              <a:srgbClr val="14336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Slide Number Placeholder 3"/>
          <p:cNvSpPr txBox="1">
            <a:spLocks/>
          </p:cNvSpPr>
          <p:nvPr userDrawn="1"/>
        </p:nvSpPr>
        <p:spPr bwMode="auto">
          <a:xfrm>
            <a:off x="550333" y="6467474"/>
            <a:ext cx="303106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fld id="{F4B88F72-1EA4-FE40-A5CA-BD0111E6622B}" type="slidenum">
              <a:rPr lang="en-US" sz="900" smtClean="0"/>
              <a:pPr/>
              <a:t>‹#›</a:t>
            </a:fld>
            <a:r>
              <a:rPr lang="en-US" sz="900" dirty="0" smtClean="0">
                <a:solidFill>
                  <a:srgbClr val="2E3333"/>
                </a:solidFill>
              </a:rPr>
              <a:t> | </a:t>
            </a:r>
            <a:r>
              <a:rPr lang="en-US" sz="900" b="1" dirty="0" smtClean="0">
                <a:solidFill>
                  <a:srgbClr val="2E3333"/>
                </a:solidFill>
              </a:rPr>
              <a:t>Law Enforcement Torch Run</a:t>
            </a:r>
            <a:r>
              <a:rPr lang="en-US" sz="900" b="1" baseline="30000" dirty="0" smtClean="0">
                <a:solidFill>
                  <a:srgbClr val="2E3333"/>
                </a:solidFill>
              </a:rPr>
              <a:t>®</a:t>
            </a:r>
            <a:r>
              <a:rPr lang="en-US" sz="900" b="1" dirty="0" smtClean="0">
                <a:solidFill>
                  <a:srgbClr val="2E3333"/>
                </a:solidFill>
              </a:rPr>
              <a:t> </a:t>
            </a:r>
            <a:r>
              <a:rPr lang="en-US" sz="900" dirty="0" smtClean="0">
                <a:solidFill>
                  <a:srgbClr val="2E3333"/>
                </a:solidFill>
              </a:rPr>
              <a:t>for Special Olympics</a:t>
            </a:r>
            <a:endParaRPr lang="en-US" sz="900" dirty="0">
              <a:solidFill>
                <a:srgbClr val="2E3333"/>
              </a:solidFill>
              <a:cs typeface="Ubuntu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spcBef>
          <a:spcPts val="85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231775" algn="l" defTabSz="914400" rtl="0" eaLnBrk="1" latinLnBrk="0" hangingPunct="1">
        <a:spcBef>
          <a:spcPts val="1134"/>
        </a:spcBef>
        <a:buClr>
          <a:schemeClr val="tx1"/>
        </a:buClr>
        <a:buFont typeface="Arial" panose="020B0604020202020204" pitchFamily="34" charset="0"/>
        <a:buChar char="-"/>
        <a:defRPr sz="2000" kern="1200" baseline="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2pPr>
      <a:lvl3pPr marL="798513" indent="-231775" algn="l" defTabSz="914400" rtl="0" eaLnBrk="1" latinLnBrk="0" hangingPunct="1">
        <a:spcBef>
          <a:spcPts val="850"/>
        </a:spcBef>
        <a:buFont typeface="Arial" pitchFamily="34" charset="0"/>
        <a:buChar char="•"/>
        <a:defRPr sz="20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3pPr>
      <a:lvl4pPr marL="1042988" indent="-257175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4pPr>
      <a:lvl5pPr marL="1312863" indent="-217488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Presentation </a:t>
            </a:r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Presented by Anne Other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Program Name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72792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Standard Text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most simple text slides we should use a clean slide such as this.</a:t>
            </a:r>
          </a:p>
          <a:p>
            <a:r>
              <a:rPr lang="en-GB" dirty="0"/>
              <a:t>This keeps the presentation feeling fresh and simple – clear communication.</a:t>
            </a:r>
          </a:p>
          <a:p>
            <a:r>
              <a:rPr lang="en-GB" dirty="0"/>
              <a:t>The typeface is Ubuntu – Special Olympics’ identity typeface and available free from </a:t>
            </a:r>
          </a:p>
          <a:p>
            <a:pPr lvl="1"/>
            <a:r>
              <a:rPr lang="en-GB" dirty="0"/>
              <a:t>http://font.ubuntu.com</a:t>
            </a:r>
            <a:r>
              <a:rPr lang="en-GB" dirty="0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82078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Use Chapter Slides to punctuate a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Add sub headings for additional information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6090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large text to make </a:t>
            </a:r>
            <a:r>
              <a:rPr lang="en-GB" smtClean="0"/>
              <a:t>a point.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49074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4B88F72-1EA4-FE40-A5CA-BD0111E6622B}" type="slidenum">
              <a:rPr lang="en-US" smtClean="0"/>
              <a:pPr/>
              <a:t>5</a:t>
            </a:fld>
            <a:endParaRPr lang="en-US" dirty="0">
              <a:cs typeface="Ubuntu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539750" y="640080"/>
            <a:ext cx="41998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A picture paints a thousand words</a:t>
            </a:r>
          </a:p>
          <a:p>
            <a:endParaRPr lang="en-GB" sz="1400" dirty="0" smtClean="0">
              <a:solidFill>
                <a:schemeClr val="bg1"/>
              </a:solidFill>
            </a:endParaRPr>
          </a:p>
          <a:p>
            <a:r>
              <a:rPr lang="en-GB" sz="1000" dirty="0">
                <a:solidFill>
                  <a:schemeClr val="bg1"/>
                </a:solidFill>
              </a:rPr>
              <a:t>Use the Picture and Caption format to create strong compelling slide like this</a:t>
            </a:r>
            <a:r>
              <a:rPr lang="en-GB" sz="1000">
                <a:solidFill>
                  <a:schemeClr val="bg1"/>
                </a:solidFill>
              </a:rPr>
              <a:t>. </a:t>
            </a:r>
            <a:r>
              <a:rPr lang="en-GB" sz="1000" dirty="0" smtClean="0">
                <a:solidFill>
                  <a:schemeClr val="bg1"/>
                </a:solidFill>
              </a:rPr>
              <a:t>Don't </a:t>
            </a:r>
            <a:r>
              <a:rPr lang="en-GB" sz="1000" dirty="0">
                <a:solidFill>
                  <a:schemeClr val="bg1"/>
                </a:solidFill>
              </a:rPr>
              <a:t>forget to caption where possible. For best effect crop the image to fill the placeholder</a:t>
            </a:r>
            <a:r>
              <a:rPr lang="en-GB" sz="1000" dirty="0" smtClean="0">
                <a:solidFill>
                  <a:schemeClr val="bg1"/>
                </a:solidFill>
              </a:rPr>
              <a:t>.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00941606"/>
      </p:ext>
    </p:extLst>
  </p:cSld>
  <p:clrMapOvr>
    <a:masterClrMapping/>
  </p:clrMapOvr>
</p:sld>
</file>

<file path=ppt/theme/theme1.xml><?xml version="1.0" encoding="utf-8"?>
<a:theme xmlns:a="http://schemas.openxmlformats.org/drawingml/2006/main" name="LETR PowerPoint Template (1)">
  <a:themeElements>
    <a:clrScheme name="LETR">
      <a:dk1>
        <a:srgbClr val="000000"/>
      </a:dk1>
      <a:lt1>
        <a:srgbClr val="FFFFFF"/>
      </a:lt1>
      <a:dk2>
        <a:srgbClr val="003B79"/>
      </a:dk2>
      <a:lt2>
        <a:srgbClr val="636359"/>
      </a:lt2>
      <a:accent1>
        <a:srgbClr val="FBBD1A"/>
      </a:accent1>
      <a:accent2>
        <a:srgbClr val="E2001A"/>
      </a:accent2>
      <a:accent3>
        <a:srgbClr val="64645C"/>
      </a:accent3>
      <a:accent4>
        <a:srgbClr val="007CB0"/>
      </a:accent4>
      <a:accent5>
        <a:srgbClr val="009EE0"/>
      </a:accent5>
      <a:accent6>
        <a:srgbClr val="D1D2D4"/>
      </a:accent6>
      <a:hlink>
        <a:srgbClr val="0000FF"/>
      </a:hlink>
      <a:folHlink>
        <a:srgbClr val="800080"/>
      </a:folHlink>
    </a:clrScheme>
    <a:fontScheme name="LETR Ubuntu">
      <a:majorFont>
        <a:latin typeface="Ubuntu"/>
        <a:ea typeface=""/>
        <a:cs typeface=""/>
      </a:majorFont>
      <a:minorFont>
        <a:latin typeface="Ubuntu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LETR PowerPoint Template (1).potx</Template>
  <TotalTime>6</TotalTime>
  <Words>124</Words>
  <Application>Microsoft Macintosh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LETR PowerPoint Template (1)</vt:lpstr>
      <vt:lpstr>Presentation Title</vt:lpstr>
      <vt:lpstr>Standard Text Slide</vt:lpstr>
      <vt:lpstr>Use Chapter Slides to punctuate a presentation</vt:lpstr>
      <vt:lpstr>Tip</vt:lpstr>
      <vt:lpstr>Slide 5</vt:lpstr>
    </vt:vector>
  </TitlesOfParts>
  <Company>Zero-G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Ciaran O Gaora</dc:creator>
  <cp:lastModifiedBy>Ciaran O Gaora</cp:lastModifiedBy>
  <cp:revision>3</cp:revision>
  <dcterms:created xsi:type="dcterms:W3CDTF">2013-11-07T20:59:35Z</dcterms:created>
  <dcterms:modified xsi:type="dcterms:W3CDTF">2013-11-07T21:01:07Z</dcterms:modified>
</cp:coreProperties>
</file>